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92ED81-3992-4734-98BF-777A8941C8CF}"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92ED81-3992-4734-98BF-777A8941C8CF}"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92ED81-3992-4734-98BF-777A8941C8CF}"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92ED81-3992-4734-98BF-777A8941C8CF}"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92ED81-3992-4734-98BF-777A8941C8CF}"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92ED81-3992-4734-98BF-777A8941C8CF}"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92ED81-3992-4734-98BF-777A8941C8CF}" type="datetimeFigureOut">
              <a:rPr lang="en-US" smtClean="0"/>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92ED81-3992-4734-98BF-777A8941C8CF}" type="datetimeFigureOut">
              <a:rPr lang="en-US" smtClean="0"/>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2ED81-3992-4734-98BF-777A8941C8CF}" type="datetimeFigureOut">
              <a:rPr lang="en-US" smtClean="0"/>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2ED81-3992-4734-98BF-777A8941C8CF}"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92ED81-3992-4734-98BF-777A8941C8CF}"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498F4-9CF9-48CE-9B03-26E8EFD99F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ED81-3992-4734-98BF-777A8941C8CF}" type="datetimeFigureOut">
              <a:rPr lang="en-US" smtClean="0"/>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498F4-9CF9-48CE-9B03-26E8EFD99F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500" dirty="0" smtClean="0"/>
              <a:t>Correct Use of the Law</a:t>
            </a:r>
            <a:endParaRPr lang="en-US" sz="7500" dirty="0"/>
          </a:p>
        </p:txBody>
      </p:sp>
      <p:sp>
        <p:nvSpPr>
          <p:cNvPr id="3" name="Subtitle 2"/>
          <p:cNvSpPr>
            <a:spLocks noGrp="1"/>
          </p:cNvSpPr>
          <p:nvPr>
            <p:ph type="subTitle" idx="1"/>
          </p:nvPr>
        </p:nvSpPr>
        <p:spPr>
          <a:xfrm>
            <a:off x="1371600" y="4114800"/>
            <a:ext cx="6400800" cy="2209800"/>
          </a:xfrm>
        </p:spPr>
        <p:txBody>
          <a:bodyPr>
            <a:normAutofit/>
          </a:bodyPr>
          <a:lstStyle/>
          <a:p>
            <a:r>
              <a:rPr lang="en-US" sz="5000" dirty="0" smtClean="0"/>
              <a:t>1</a:t>
            </a:r>
            <a:r>
              <a:rPr lang="en-US" sz="5000" baseline="30000" dirty="0" smtClean="0"/>
              <a:t>st</a:t>
            </a:r>
            <a:r>
              <a:rPr lang="en-US" sz="5000" dirty="0" smtClean="0"/>
              <a:t> Timothy 1:8-11</a:t>
            </a:r>
            <a:endParaRPr lang="en-US" sz="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Timothy 1:8-11</a:t>
            </a:r>
            <a:endParaRPr lang="en-US" dirty="0"/>
          </a:p>
        </p:txBody>
      </p:sp>
      <p:sp>
        <p:nvSpPr>
          <p:cNvPr id="3" name="Content Placeholder 2"/>
          <p:cNvSpPr>
            <a:spLocks noGrp="1"/>
          </p:cNvSpPr>
          <p:nvPr>
            <p:ph idx="1"/>
          </p:nvPr>
        </p:nvSpPr>
        <p:spPr/>
        <p:txBody>
          <a:bodyPr/>
          <a:lstStyle/>
          <a:p>
            <a:r>
              <a:rPr lang="en-US" dirty="0" smtClean="0"/>
              <a:t>1:8 – “Now we know that the law is good, if one uses it lawfully,”</a:t>
            </a:r>
          </a:p>
          <a:p>
            <a:pPr>
              <a:buNone/>
            </a:pPr>
            <a:endParaRPr lang="en-US" dirty="0" smtClean="0"/>
          </a:p>
          <a:p>
            <a:r>
              <a:rPr lang="en-US" dirty="0" smtClean="0"/>
              <a:t>1:9 – “understanding this, that the law is not laid down for the just but for the lawless and disobedient, for the ungodly and sinners, for the unholy and profane, for those who strike their fathers and mothers, for murderers,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Timothy 1:8-11</a:t>
            </a:r>
            <a:endParaRPr lang="en-US" dirty="0"/>
          </a:p>
        </p:txBody>
      </p:sp>
      <p:sp>
        <p:nvSpPr>
          <p:cNvPr id="3" name="Content Placeholder 2"/>
          <p:cNvSpPr>
            <a:spLocks noGrp="1"/>
          </p:cNvSpPr>
          <p:nvPr>
            <p:ph idx="1"/>
          </p:nvPr>
        </p:nvSpPr>
        <p:spPr/>
        <p:txBody>
          <a:bodyPr/>
          <a:lstStyle/>
          <a:p>
            <a:r>
              <a:rPr lang="en-US" dirty="0" smtClean="0"/>
              <a:t>1:10 – “the sexually immoral, men who practice homosexuality, enslavers, liars, perjurers, and whatever else is contrary to sound doctrine,</a:t>
            </a:r>
          </a:p>
          <a:p>
            <a:endParaRPr lang="en-US" dirty="0"/>
          </a:p>
          <a:p>
            <a:r>
              <a:rPr lang="en-US" dirty="0" smtClean="0"/>
              <a:t>1:11 – “in accordance with the gospel of the glory of the blessed God with which I have been entrusted.”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Use Of The Law – Believers Are Not Under The Law</a:t>
            </a:r>
            <a:endParaRPr lang="en-US" dirty="0"/>
          </a:p>
        </p:txBody>
      </p:sp>
      <p:sp>
        <p:nvSpPr>
          <p:cNvPr id="3" name="Content Placeholder 2"/>
          <p:cNvSpPr>
            <a:spLocks noGrp="1"/>
          </p:cNvSpPr>
          <p:nvPr>
            <p:ph idx="1"/>
          </p:nvPr>
        </p:nvSpPr>
        <p:spPr/>
        <p:txBody>
          <a:bodyPr>
            <a:normAutofit lnSpcReduction="10000"/>
          </a:bodyPr>
          <a:lstStyle/>
          <a:p>
            <a:r>
              <a:rPr lang="en-US" dirty="0" smtClean="0"/>
              <a:t>Believers not under the law</a:t>
            </a:r>
          </a:p>
          <a:p>
            <a:pPr lvl="1"/>
            <a:r>
              <a:rPr lang="en-US" dirty="0" smtClean="0"/>
              <a:t>John 8:32</a:t>
            </a:r>
          </a:p>
          <a:p>
            <a:pPr lvl="1"/>
            <a:r>
              <a:rPr lang="en-US" dirty="0" smtClean="0"/>
              <a:t>Acts 15:5, 11</a:t>
            </a:r>
          </a:p>
          <a:p>
            <a:pPr lvl="1"/>
            <a:r>
              <a:rPr lang="en-US" dirty="0" smtClean="0"/>
              <a:t>Galatians 3:10-14</a:t>
            </a:r>
          </a:p>
          <a:p>
            <a:pPr lvl="1"/>
            <a:r>
              <a:rPr lang="en-US" dirty="0" smtClean="0"/>
              <a:t>Galatians 3:23-29</a:t>
            </a:r>
          </a:p>
          <a:p>
            <a:pPr lvl="1"/>
            <a:r>
              <a:rPr lang="en-US" dirty="0" smtClean="0"/>
              <a:t>Galatians – whole book</a:t>
            </a:r>
          </a:p>
          <a:p>
            <a:pPr lvl="1"/>
            <a:r>
              <a:rPr lang="en-US" dirty="0" smtClean="0"/>
              <a:t>Romans 10:4</a:t>
            </a:r>
          </a:p>
          <a:p>
            <a:pPr lvl="1"/>
            <a:r>
              <a:rPr lang="en-US" dirty="0" smtClean="0"/>
              <a:t>Romans 6:18</a:t>
            </a:r>
          </a:p>
          <a:p>
            <a:r>
              <a:rPr lang="en-US" dirty="0" smtClean="0"/>
              <a:t>Don’t go backwards</a:t>
            </a: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Use Of The Law – To Convict Unbelievers Of Sin</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Timothy		10 Commandments</a:t>
            </a:r>
          </a:p>
          <a:p>
            <a:r>
              <a:rPr lang="en-US" dirty="0" smtClean="0"/>
              <a:t>Lawless, rebellious	-no other gods</a:t>
            </a:r>
          </a:p>
          <a:p>
            <a:r>
              <a:rPr lang="en-US" dirty="0" smtClean="0"/>
              <a:t>Ungodly, sinners 	-no idols</a:t>
            </a:r>
          </a:p>
          <a:p>
            <a:r>
              <a:rPr lang="en-US" dirty="0" smtClean="0"/>
              <a:t>Unholy, profane</a:t>
            </a:r>
            <a:r>
              <a:rPr lang="en-US" dirty="0"/>
              <a:t> </a:t>
            </a:r>
            <a:r>
              <a:rPr lang="en-US" dirty="0" smtClean="0"/>
              <a:t> 	 -not take Lord’s name in 					vain</a:t>
            </a:r>
          </a:p>
          <a:p>
            <a:r>
              <a:rPr lang="en-US" dirty="0" smtClean="0"/>
              <a:t>                                    - Remember the </a:t>
            </a:r>
            <a:r>
              <a:rPr lang="en-US" dirty="0"/>
              <a:t>S</a:t>
            </a:r>
            <a:r>
              <a:rPr lang="en-US" dirty="0" smtClean="0"/>
              <a:t>abbath</a:t>
            </a:r>
          </a:p>
          <a:p>
            <a:r>
              <a:rPr lang="en-US" dirty="0" smtClean="0"/>
              <a:t>Kill father, mother 	- honor father and mother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Use Of The Law – To Convict Unbelievers Of Sin</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Timothy		10 Commandments</a:t>
            </a:r>
          </a:p>
          <a:p>
            <a:r>
              <a:rPr lang="en-US" dirty="0" smtClean="0"/>
              <a:t>Murderers		- do  not murder</a:t>
            </a:r>
          </a:p>
          <a:p>
            <a:r>
              <a:rPr lang="en-US" dirty="0" smtClean="0"/>
              <a:t>Sexually immoral, homosexuals  - do not 						commit adultery</a:t>
            </a:r>
          </a:p>
          <a:p>
            <a:r>
              <a:rPr lang="en-US" dirty="0" smtClean="0"/>
              <a:t>Enslavers 		- no stealing</a:t>
            </a:r>
          </a:p>
          <a:p>
            <a:r>
              <a:rPr lang="en-US" dirty="0" smtClean="0"/>
              <a:t>Liars, perjurers	- no false witness</a:t>
            </a:r>
          </a:p>
          <a:p>
            <a:r>
              <a:rPr lang="en-US" dirty="0" smtClean="0"/>
              <a:t>Anything contrary to sound doctrine – no 								coveting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Use Of The Law – To Convict Unbelievers Of Sin</a:t>
            </a:r>
            <a:endParaRPr lang="en-US" dirty="0"/>
          </a:p>
        </p:txBody>
      </p:sp>
      <p:sp>
        <p:nvSpPr>
          <p:cNvPr id="3" name="Content Placeholder 2"/>
          <p:cNvSpPr>
            <a:spLocks noGrp="1"/>
          </p:cNvSpPr>
          <p:nvPr>
            <p:ph idx="1"/>
          </p:nvPr>
        </p:nvSpPr>
        <p:spPr/>
        <p:txBody>
          <a:bodyPr/>
          <a:lstStyle/>
          <a:p>
            <a:r>
              <a:rPr lang="en-US" dirty="0" smtClean="0"/>
              <a:t>The law reveals our sin</a:t>
            </a:r>
          </a:p>
          <a:p>
            <a:pPr lvl="1"/>
            <a:r>
              <a:rPr lang="en-US" dirty="0" smtClean="0"/>
              <a:t>Romans 7:7</a:t>
            </a:r>
          </a:p>
          <a:p>
            <a:pPr lvl="1"/>
            <a:r>
              <a:rPr lang="en-US" dirty="0" smtClean="0"/>
              <a:t>Romans 3:20</a:t>
            </a:r>
          </a:p>
          <a:p>
            <a:r>
              <a:rPr lang="en-US" dirty="0" smtClean="0"/>
              <a:t>The law condemns us guilty as sinners</a:t>
            </a:r>
          </a:p>
          <a:p>
            <a:pPr>
              <a:buNone/>
            </a:pPr>
            <a:endParaRPr lang="en-US" dirty="0" smtClean="0"/>
          </a:p>
          <a:p>
            <a:r>
              <a:rPr lang="en-US" dirty="0" smtClean="0"/>
              <a:t>Have you been convicted of your sin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Use Of The Law – Point Unbelievers To The Gospel </a:t>
            </a:r>
            <a:endParaRPr lang="en-US" dirty="0"/>
          </a:p>
        </p:txBody>
      </p:sp>
      <p:sp>
        <p:nvSpPr>
          <p:cNvPr id="3" name="Content Placeholder 2"/>
          <p:cNvSpPr>
            <a:spLocks noGrp="1"/>
          </p:cNvSpPr>
          <p:nvPr>
            <p:ph idx="1"/>
          </p:nvPr>
        </p:nvSpPr>
        <p:spPr/>
        <p:txBody>
          <a:bodyPr/>
          <a:lstStyle/>
          <a:p>
            <a:r>
              <a:rPr lang="en-US" dirty="0" smtClean="0"/>
              <a:t>The gospel does what the Law cannot</a:t>
            </a:r>
          </a:p>
          <a:p>
            <a:pPr lvl="1"/>
            <a:r>
              <a:rPr lang="en-US" dirty="0" smtClean="0"/>
              <a:t>Galatians 2:16</a:t>
            </a:r>
          </a:p>
          <a:p>
            <a:pPr lvl="1">
              <a:buNone/>
            </a:pPr>
            <a:endParaRPr lang="en-US" dirty="0" smtClean="0"/>
          </a:p>
          <a:p>
            <a:r>
              <a:rPr lang="en-US" dirty="0" smtClean="0"/>
              <a:t>The gospel is the glory of God</a:t>
            </a:r>
          </a:p>
          <a:p>
            <a:pPr>
              <a:buNone/>
            </a:pPr>
            <a:endParaRPr lang="en-US" dirty="0" smtClean="0"/>
          </a:p>
          <a:p>
            <a:r>
              <a:rPr lang="en-US" dirty="0" smtClean="0"/>
              <a:t>The gospel has been entrusted to believers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ox(in)">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258</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Correct Use of the Law</vt:lpstr>
      <vt:lpstr>1st Timothy 1:8-11</vt:lpstr>
      <vt:lpstr>1st Timothy 1:8-11</vt:lpstr>
      <vt:lpstr>Correct Use Of The Law – Believers Are Not Under The Law</vt:lpstr>
      <vt:lpstr>Correct Use Of The Law – To Convict Unbelievers Of Sin</vt:lpstr>
      <vt:lpstr>Correct Use Of The Law – To Convict Unbelievers Of Sin</vt:lpstr>
      <vt:lpstr>Correct Use Of The Law – To Convict Unbelievers Of Sin</vt:lpstr>
      <vt:lpstr>Correct Use Of The Law – Point Unbelievers To The Gospel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Correct Use of the Law</dc:title>
  <dc:creator>Eddie</dc:creator>
  <cp:lastModifiedBy>Eddie</cp:lastModifiedBy>
  <cp:revision>4</cp:revision>
  <dcterms:created xsi:type="dcterms:W3CDTF">2014-07-12T18:07:33Z</dcterms:created>
  <dcterms:modified xsi:type="dcterms:W3CDTF">2014-07-12T18:45:15Z</dcterms:modified>
</cp:coreProperties>
</file>